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16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A403-C5E8-48A4-8317-45240C66AFE8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39660-B761-472C-89DB-E6E9CF6D73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s://all-t-shirts.ru/goods_images/ru128393II000fe5c5c6ab4790a28a5e2d4435e28e5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6656"/>
            <a:ext cx="6858000" cy="734481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60648" y="1784648"/>
            <a:ext cx="6264696" cy="763284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https://cdn.picpng.com/flower/flower-page-border-corner-1018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37112" y="0"/>
            <a:ext cx="2420888" cy="2592288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0" y="4376936"/>
            <a:ext cx="332656" cy="3744416"/>
            <a:chOff x="10485784" y="4376936"/>
            <a:chExt cx="332656" cy="3744416"/>
          </a:xfrm>
        </p:grpSpPr>
        <p:pic>
          <p:nvPicPr>
            <p:cNvPr id="11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2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pic>
        <p:nvPicPr>
          <p:cNvPr id="11268" name="Picture 4" descr="https://cdn.picpng.com/flower/flower-page-border-corner-1018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0888" cy="2592288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 flipH="1">
            <a:off x="6525344" y="4376936"/>
            <a:ext cx="332656" cy="3744416"/>
            <a:chOff x="10485784" y="4376936"/>
            <a:chExt cx="332656" cy="3744416"/>
          </a:xfrm>
        </p:grpSpPr>
        <p:pic>
          <p:nvPicPr>
            <p:cNvPr id="14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5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1928664"/>
          </a:xfrm>
        </p:spPr>
        <p:txBody>
          <a:bodyPr>
            <a:normAutofit/>
          </a:bodyPr>
          <a:lstStyle/>
          <a:p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  <a:t>Расписание работы кружков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  <a:t/>
            </a:r>
            <a:b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</a:br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Kramola" pitchFamily="2" charset="0"/>
              </a:rPr>
              <a:t>Кара-Тюбинского ДК на 2022 год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Kramola" pitchFamily="2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60648" y="1496616"/>
          <a:ext cx="6336704" cy="755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521"/>
                <a:gridCol w="1675221"/>
                <a:gridCol w="837610"/>
                <a:gridCol w="1584176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Дни недели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кружка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Материально-техническая база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«Околица»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Безуглов С. Н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423-43-17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Концертные костюмы, микрофоны, стойки под микрофон, звуковая аппаратура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Дослык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ноутбук, посуда, чайный сервиз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«Юный художник»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Ватман, бумага, кисти, краски: масляные, акварель, гуашь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«Здоровье»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Спортивный коврик, музыкальный центр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«Волшебный клубок»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Шерстяные нитки, крючки вязальные,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спицы вязальные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«Веснушки»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Безуглов С. 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423-43-17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Микрофоны, стойки под микрофон, звуковая аппаратура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332656" y="4880992"/>
            <a:ext cx="6264696" cy="4392488"/>
            <a:chOff x="-7156176" y="2360712"/>
            <a:chExt cx="6264696" cy="4392488"/>
          </a:xfrm>
        </p:grpSpPr>
        <p:pic>
          <p:nvPicPr>
            <p:cNvPr id="17" name="Picture 2" descr="https://i.pinimg.com/236x/f1/e1/42/f1e142583958841513c46dfdfb91ee84.jpg"/>
            <p:cNvPicPr>
              <a:picLocks noChangeAspect="1" noChangeArrowheads="1"/>
            </p:cNvPicPr>
            <p:nvPr/>
          </p:nvPicPr>
          <p:blipFill>
            <a:blip r:embed="rId2" cstate="print"/>
            <a:srcRect b="11594"/>
            <a:stretch>
              <a:fillRect/>
            </a:stretch>
          </p:blipFill>
          <p:spPr bwMode="auto">
            <a:xfrm>
              <a:off x="-7156176" y="2360712"/>
              <a:ext cx="6264696" cy="4392488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-7156176" y="2360712"/>
              <a:ext cx="6264696" cy="43924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 flipH="1">
            <a:off x="6525344" y="5385048"/>
            <a:ext cx="332656" cy="3744416"/>
            <a:chOff x="10485784" y="4376936"/>
            <a:chExt cx="332656" cy="3744416"/>
          </a:xfrm>
        </p:grpSpPr>
        <p:pic>
          <p:nvPicPr>
            <p:cNvPr id="9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0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0" y="5457056"/>
            <a:ext cx="332656" cy="3744416"/>
            <a:chOff x="10485784" y="4376936"/>
            <a:chExt cx="332656" cy="3744416"/>
          </a:xfrm>
        </p:grpSpPr>
        <p:pic>
          <p:nvPicPr>
            <p:cNvPr id="6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7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11" name="Группа 10"/>
          <p:cNvGrpSpPr/>
          <p:nvPr/>
        </p:nvGrpSpPr>
        <p:grpSpPr>
          <a:xfrm flipH="1">
            <a:off x="6525344" y="344488"/>
            <a:ext cx="332656" cy="3744416"/>
            <a:chOff x="10485784" y="4376936"/>
            <a:chExt cx="332656" cy="3744416"/>
          </a:xfrm>
        </p:grpSpPr>
        <p:pic>
          <p:nvPicPr>
            <p:cNvPr id="12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3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14" name="Группа 13"/>
          <p:cNvGrpSpPr/>
          <p:nvPr/>
        </p:nvGrpSpPr>
        <p:grpSpPr>
          <a:xfrm>
            <a:off x="0" y="344488"/>
            <a:ext cx="332656" cy="3744416"/>
            <a:chOff x="10485784" y="4376936"/>
            <a:chExt cx="332656" cy="3744416"/>
          </a:xfrm>
        </p:grpSpPr>
        <p:pic>
          <p:nvPicPr>
            <p:cNvPr id="15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6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0648" y="272480"/>
          <a:ext cx="6336704" cy="932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521"/>
                <a:gridCol w="1675221"/>
                <a:gridCol w="837610"/>
                <a:gridCol w="1512168"/>
                <a:gridCol w="1656184"/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«От всей души»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Г. А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023-54-22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Посуда, чайный сервиз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«Ассорти»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Художественные книги,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5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ультимедийный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«Волонтер»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Нагрудные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эмблемы, наручные повязки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«Юный художник»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Ватман, бумага, кисти, краски: масляные, акварель, гуашь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«Террорист! Стоп!»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Безуглов С. 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423-43-17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pPr algn="ctr"/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«Арлекин»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Г.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023-54-22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Ширма, куклы, реквизит: деревья, домики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«Волшебный клубок»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Шерстяные нитки, крючки вязальные,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спицы вязальные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«Страна рукоделия»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Лоскуты, глина, шерсть, иглы, крючки вязальные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«Здоровье»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14:00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Спортивный коврик, музыкальный центр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Ты+Я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14:00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Дослык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ноутбук, посуда, чайный сервиз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«Голос»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</a:p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Безуглов С.</a:t>
                      </a:r>
                      <a:r>
                        <a:rPr lang="ru-RU" sz="13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423-43-17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Микрофоны, стойки под микрофон, звуковая </a:t>
                      </a:r>
                      <a:r>
                        <a:rPr lang="ru-RU" sz="1350" dirty="0" smtClean="0">
                          <a:latin typeface="Times New Roman" pitchFamily="18" charset="0"/>
                          <a:cs typeface="Times New Roman" pitchFamily="18" charset="0"/>
                        </a:rPr>
                        <a:t>аппаратура</a:t>
                      </a:r>
                      <a:endParaRPr lang="ru-RU" sz="13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332656" y="1280592"/>
            <a:ext cx="6220072" cy="5976664"/>
            <a:chOff x="7461448" y="1424608"/>
            <a:chExt cx="6220072" cy="5976664"/>
          </a:xfrm>
        </p:grpSpPr>
        <p:pic>
          <p:nvPicPr>
            <p:cNvPr id="1026" name="Picture 2" descr="https://cf2.ppt-online.org/files2/slide/d/dC6Mj54LIrbPWXc7U3mhgDGSpAV2kTE8wiHy1q/slide-7.jpg"/>
            <p:cNvPicPr>
              <a:picLocks noChangeAspect="1" noChangeArrowheads="1"/>
            </p:cNvPicPr>
            <p:nvPr/>
          </p:nvPicPr>
          <p:blipFill>
            <a:blip r:embed="rId2" cstate="print"/>
            <a:srcRect l="15116" t="10843" r="18605" b="2410"/>
            <a:stretch>
              <a:fillRect/>
            </a:stretch>
          </p:blipFill>
          <p:spPr bwMode="auto">
            <a:xfrm>
              <a:off x="7461448" y="1424608"/>
              <a:ext cx="6220072" cy="5976664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7461448" y="1424608"/>
              <a:ext cx="6192688" cy="5976664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 flipH="1">
            <a:off x="6525344" y="2072680"/>
            <a:ext cx="332656" cy="3744416"/>
            <a:chOff x="10485784" y="4376936"/>
            <a:chExt cx="332656" cy="3744416"/>
          </a:xfrm>
        </p:grpSpPr>
        <p:pic>
          <p:nvPicPr>
            <p:cNvPr id="9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0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5" name="Группа 4"/>
          <p:cNvGrpSpPr/>
          <p:nvPr/>
        </p:nvGrpSpPr>
        <p:grpSpPr>
          <a:xfrm>
            <a:off x="0" y="2072680"/>
            <a:ext cx="332656" cy="3744416"/>
            <a:chOff x="10485784" y="4376936"/>
            <a:chExt cx="332656" cy="3744416"/>
          </a:xfrm>
        </p:grpSpPr>
        <p:pic>
          <p:nvPicPr>
            <p:cNvPr id="6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7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0648" y="1280592"/>
          <a:ext cx="6336704" cy="60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728192"/>
                <a:gridCol w="864096"/>
                <a:gridCol w="1512168"/>
                <a:gridCol w="1656184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«Околица»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Безуглов С. 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423-43-17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Концертные костюмы, микрофоны, стойки под микрофон, звуковая аппаратура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«Мастерица»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Лоскуты, глина, шерсть, иглы, крючки вязальные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«Страна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рукоделия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Р. П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(988) 091-28-55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Лоскуты, глина, шерсть, иглы, крючки вязальные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«Ассорти»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Художественные книги,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ультимедийный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«Волонтер»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Нагрудные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эмблемы, наручные повязки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Ты+Я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ноутбук, посуда, чайный сервиз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260648" y="1064568"/>
            <a:ext cx="6336704" cy="5832648"/>
            <a:chOff x="-7156176" y="776536"/>
            <a:chExt cx="6336704" cy="5832648"/>
          </a:xfrm>
        </p:grpSpPr>
        <p:pic>
          <p:nvPicPr>
            <p:cNvPr id="3074" name="Picture 2" descr="https://ethnoboho.ru/wp-content/uploads/2016/05/%D0%9A%D1%80%D0%B0%D1%81%D0%BD%D0%BE-%D0%B7%D0%BE%D0%BB%D0%BE%D1%82%D0%B0%D1%8F-%D1%85%D0%BE%D1%85%D0%BB%D0%BE%D0%BC%D0%B0-1024x100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7156176" y="776536"/>
              <a:ext cx="6336704" cy="5824712"/>
            </a:xfrm>
            <a:prstGeom prst="rect">
              <a:avLst/>
            </a:prstGeom>
            <a:noFill/>
          </p:spPr>
        </p:pic>
        <p:sp>
          <p:nvSpPr>
            <p:cNvPr id="16" name="Прямоугольник 15"/>
            <p:cNvSpPr/>
            <p:nvPr/>
          </p:nvSpPr>
          <p:spPr>
            <a:xfrm>
              <a:off x="-7156176" y="776536"/>
              <a:ext cx="6336704" cy="583264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 flipH="1">
            <a:off x="6525344" y="1280592"/>
            <a:ext cx="332656" cy="3744416"/>
            <a:chOff x="10485784" y="4376936"/>
            <a:chExt cx="332656" cy="3744416"/>
          </a:xfrm>
        </p:grpSpPr>
        <p:pic>
          <p:nvPicPr>
            <p:cNvPr id="14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5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grpSp>
        <p:nvGrpSpPr>
          <p:cNvPr id="12" name="Группа 11"/>
          <p:cNvGrpSpPr/>
          <p:nvPr/>
        </p:nvGrpSpPr>
        <p:grpSpPr>
          <a:xfrm>
            <a:off x="0" y="1280592"/>
            <a:ext cx="332656" cy="3744416"/>
            <a:chOff x="10485784" y="4376936"/>
            <a:chExt cx="332656" cy="3744416"/>
          </a:xfrm>
        </p:grpSpPr>
        <p:pic>
          <p:nvPicPr>
            <p:cNvPr id="9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 flipV="1">
              <a:off x="10485784" y="4376936"/>
              <a:ext cx="332656" cy="1872208"/>
            </a:xfrm>
            <a:prstGeom prst="rect">
              <a:avLst/>
            </a:prstGeom>
            <a:noFill/>
          </p:spPr>
        </p:pic>
        <p:pic>
          <p:nvPicPr>
            <p:cNvPr id="11" name="Picture 4" descr="https://cdn.picpng.com/flower/flower-page-border-corner-101870.png"/>
            <p:cNvPicPr>
              <a:picLocks noChangeAspect="1" noChangeArrowheads="1"/>
            </p:cNvPicPr>
            <p:nvPr/>
          </p:nvPicPr>
          <p:blipFill>
            <a:blip r:embed="rId3" cstate="print"/>
            <a:srcRect t="27778" r="86259"/>
            <a:stretch>
              <a:fillRect/>
            </a:stretch>
          </p:blipFill>
          <p:spPr bwMode="auto">
            <a:xfrm flipH="1">
              <a:off x="10485784" y="6249144"/>
              <a:ext cx="332656" cy="1872208"/>
            </a:xfrm>
            <a:prstGeom prst="rect">
              <a:avLst/>
            </a:prstGeom>
            <a:noFill/>
          </p:spPr>
        </p:pic>
      </p:grpSp>
      <p:pic>
        <p:nvPicPr>
          <p:cNvPr id="4" name="Picture 4" descr="https://cdn.picpng.com/flower/flower-page-border-corner-1018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7313712"/>
            <a:ext cx="2420888" cy="2592288"/>
          </a:xfrm>
          <a:prstGeom prst="rect">
            <a:avLst/>
          </a:prstGeom>
          <a:noFill/>
        </p:spPr>
      </p:pic>
      <p:pic>
        <p:nvPicPr>
          <p:cNvPr id="5" name="Picture 4" descr="https://cdn.picpng.com/flower/flower-page-border-corner-1018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4437112" y="7313712"/>
            <a:ext cx="2420888" cy="2592288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0648" y="1064568"/>
          <a:ext cx="6336704" cy="60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1728192"/>
                <a:gridCol w="864096"/>
                <a:gridCol w="1512168"/>
                <a:gridCol w="1656184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Шатлык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Г. 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023-54-22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Безуглов С. 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423-43-17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Концертные костюмы, микрофоны, стойки под микрофон, звуковая аппаратура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«От всей души»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Кочекаева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Г.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023-54-22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Посуда, чайный сервиз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«Здоровье»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Голубовская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Н. Г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8(906) 472-25-42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Спортивный коврик, музыкальный центр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«Волшебный клубок»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Шерстяные нитки, крючки вязальные,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спицы вязальные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Дослык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Суйналиева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(905) 416-68-84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проектор,  полотно, ноутбук, посуда, чайный сервиз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«Веснушки»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15:00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17:00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Безуглов С. 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(962) 423-43-17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Микрофоны, стойки под микрофон, звуковая аппаратура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2656" y="826536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МКУК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Кара-Тюбинское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СКО»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НГО СК                                                             В. 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Потрисаева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707</Words>
  <Application>Microsoft Office PowerPoint</Application>
  <PresentationFormat>Лист A4 (210x297 мм)</PresentationFormat>
  <Paragraphs>196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Расписание работы кружков Кара-Тюбинского ДК на 2022 год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работы кружков Кара-Тюбинского ДК на 2022 год</dc:title>
  <dc:creator>Admin</dc:creator>
  <cp:lastModifiedBy>Admin</cp:lastModifiedBy>
  <cp:revision>23</cp:revision>
  <dcterms:created xsi:type="dcterms:W3CDTF">2022-03-28T11:42:57Z</dcterms:created>
  <dcterms:modified xsi:type="dcterms:W3CDTF">2022-03-29T08:03:19Z</dcterms:modified>
</cp:coreProperties>
</file>